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2"/>
  </p:notesMasterIdLst>
  <p:sldIdLst>
    <p:sldId id="256" r:id="rId2"/>
    <p:sldId id="263" r:id="rId3"/>
    <p:sldId id="261" r:id="rId4"/>
    <p:sldId id="266" r:id="rId5"/>
    <p:sldId id="258" r:id="rId6"/>
    <p:sldId id="257" r:id="rId7"/>
    <p:sldId id="259" r:id="rId8"/>
    <p:sldId id="260" r:id="rId9"/>
    <p:sldId id="264" r:id="rId10"/>
    <p:sldId id="265" r:id="rId11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 showGuides="1">
      <p:cViewPr varScale="1">
        <p:scale>
          <a:sx n="74" d="100"/>
          <a:sy n="74" d="100"/>
        </p:scale>
        <p:origin x="84" y="87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presProps" Target="presProps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notesMaster" Target="notesMasters/notesMaster1.xml" /><Relationship Id="rId2" Type="http://schemas.openxmlformats.org/officeDocument/2006/relationships/slide" Target="slides/slide1.xml" /><Relationship Id="rId16" Type="http://schemas.openxmlformats.org/officeDocument/2006/relationships/tableStyles" Target="tableStyles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slide" Target="slides/slide10.xml" /><Relationship Id="rId5" Type="http://schemas.openxmlformats.org/officeDocument/2006/relationships/slide" Target="slides/slide4.xml" /><Relationship Id="rId15" Type="http://schemas.openxmlformats.org/officeDocument/2006/relationships/theme" Target="theme/theme1.xml" /><Relationship Id="rId10" Type="http://schemas.openxmlformats.org/officeDocument/2006/relationships/slide" Target="slides/slide9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viewProps" Target="viewProps.xml" 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C591B8-9AC3-47BA-A473-1F7C84D64D11}" type="datetimeFigureOut">
              <a:rPr lang="ko-KR" altLang="en-US" smtClean="0"/>
              <a:t>2020-10-07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A4568D-5686-46B6-918E-5ABA9A45D41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235563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AC7B35D-FF87-4FFF-B6B2-B19E3E8A3F3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080C120B-D8EB-428F-9C75-58F43D711D5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BF3496C7-D2B5-4857-8D63-E6FAF0B179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03723B-09DB-461E-A4E9-2C4A66FEB1AD}" type="datetime1">
              <a:rPr lang="ko-KR" altLang="en-US" smtClean="0"/>
              <a:t>2020-10-07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F8EB2CA-92B7-427D-ACE8-FE73D973BE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7F68CCA-6653-4DB7-862F-0D708BB635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8415A-7F06-47CD-998A-EEBB28F4F1C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511810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930BE60-07AA-493B-BD3F-8BB9DC04DC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14E5B321-C4ED-4EF7-A916-2F593016A2B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689F399-8B97-46B6-9F86-94C687C57E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D6007-909A-48AD-804D-DB0A126CB46A}" type="datetime1">
              <a:rPr lang="ko-KR" altLang="en-US" smtClean="0"/>
              <a:t>2020-10-07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0C96719-0FAD-4773-BDFC-B513E2AC14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F0399208-ECF5-4E3F-927C-DE7342A009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8415A-7F06-47CD-998A-EEBB28F4F1C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046780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E506E449-D335-4132-9161-8F3CAB39929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0BD90D30-2EA2-4AA3-8C0E-E7024C307A8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B8AAEA3-A645-408D-99F5-592761EB36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25DFD-A1EB-4CB6-A8FB-BD0DE8E252B7}" type="datetime1">
              <a:rPr lang="ko-KR" altLang="en-US" smtClean="0"/>
              <a:t>2020-10-07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2A03395-C855-40B2-BFAF-2854CDA65D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3CBDFA3-BAC0-4635-BECA-9408FD7530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8415A-7F06-47CD-998A-EEBB28F4F1C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149150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ACF8081-01AB-4D20-A840-62A0E51774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1AB7CE9E-EC51-4533-804C-3570092EF0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50884BD-5ECE-4DED-B0F4-3171D64060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30441D-12DB-481A-92CA-9F41A66BD395}" type="datetime1">
              <a:rPr lang="ko-KR" altLang="en-US" smtClean="0"/>
              <a:t>2020-10-07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59B58BF1-16A4-41A3-ADA8-AB8FC5730E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E7980238-2C85-428E-82CA-9E0D2E92B8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8415A-7F06-47CD-998A-EEBB28F4F1C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126292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6F7DF31-F742-4263-BACE-2DB9A70026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DF8584EA-E3B0-4375-BE0D-C6A2C888FE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135DAB7-C9C1-493A-B663-6A61694B64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703E9-1F49-44B8-A6B8-E8F2299F5474}" type="datetime1">
              <a:rPr lang="ko-KR" altLang="en-US" smtClean="0"/>
              <a:t>2020-10-07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9F9564AB-2EEF-498B-85E5-A484751C91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30B8AC6-1054-400E-9091-ACE580BD99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8415A-7F06-47CD-998A-EEBB28F4F1C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742731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5EAEC02-1A52-43E3-B0BB-9151FF0906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AE8EBA8-A842-418A-8A3B-CE8BC476A49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98C2CA44-F3A5-475E-8AA7-7DCD0FA24C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ED308C7A-C52F-4E34-B4B7-FC52839AB9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8FB6C-330A-4FEA-B315-25595818FADC}" type="datetime1">
              <a:rPr lang="ko-KR" altLang="en-US" smtClean="0"/>
              <a:t>2020-10-07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28947E98-FAB2-48D8-A2C5-9A46BBDAAB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2C7AFA77-908B-40C8-BBD0-69F6B12636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8415A-7F06-47CD-998A-EEBB28F4F1C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437884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63A33DD-DEA9-4F99-B89C-A8B16453B0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1560233B-5B5C-4CF5-93B3-3E01673388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4143C612-7114-4098-A54D-AFC2AD4A0DB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04533510-BB6E-4AFF-BA9C-923502AE730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659C6A80-EDA3-4DCF-8919-FF4D553918E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9CA3FAF8-2301-46D8-B035-FAF4C527A5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91F2F-9736-4CFA-8B32-6E74F2F58F1F}" type="datetime1">
              <a:rPr lang="ko-KR" altLang="en-US" smtClean="0"/>
              <a:t>2020-10-07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65FFC77F-3361-40DE-9E7D-32BFCD8084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491214B8-ADFF-4CD4-802D-659181E690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8415A-7F06-47CD-998A-EEBB28F4F1C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694291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1B3002B-5EC8-4FC1-9CAE-07A4C1387B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6C2A9A93-4BA1-4DA7-8BA3-B915017368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385BD-99C3-43FE-A2B8-74E4DD2AFCF6}" type="datetime1">
              <a:rPr lang="ko-KR" altLang="en-US" smtClean="0"/>
              <a:t>2020-10-07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37FDBCF5-8A80-461F-B41E-7A69873CA7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0E2FAC66-E6AF-4C2B-9338-0C9A448A3D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8415A-7F06-47CD-998A-EEBB28F4F1C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466283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24A38804-E919-411D-95B9-40AA2065B0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B1BF3-D9FD-4E50-87FC-FF3FF5EE316F}" type="datetime1">
              <a:rPr lang="ko-KR" altLang="en-US" smtClean="0"/>
              <a:t>2020-10-07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76F32196-5BB5-43A4-BE22-75C37ED5CE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2490D045-F504-4A2E-A71E-65E505FF87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8415A-7F06-47CD-998A-EEBB28F4F1C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364744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08ED4A8-6362-45D7-A243-F3CBABD07B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08A9BFDC-25AC-4381-8D4F-5ED730B569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7B4829D3-CF8E-4926-A613-E26C85CC73B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EDC201F1-EA7B-451A-BDCE-1B63A5C6E7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936B6-1A8D-4A3E-8ECF-95A3234CCC16}" type="datetime1">
              <a:rPr lang="ko-KR" altLang="en-US" smtClean="0"/>
              <a:t>2020-10-07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C0858918-2C4B-4DA3-9DE3-6D82E18F7A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80A3E064-0EBC-45F5-B627-55B9ED8672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8415A-7F06-47CD-998A-EEBB28F4F1C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006947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667DF0F-6483-46A1-B3CA-28DA6AF2A0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B13DC4E3-D209-4248-B2EA-4AF913A1E84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E953763B-1218-413A-8CCF-355AB883965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15BFD2E3-2034-4658-BA36-2EE396D813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2EFBC-E6E1-45C9-8686-A2EF04DD0A60}" type="datetime1">
              <a:rPr lang="ko-KR" altLang="en-US" smtClean="0"/>
              <a:t>2020-10-07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64850656-D34D-4C44-82E6-E61853839A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FE98F2D3-8BA9-4FE1-B7FB-1A80024015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8415A-7F06-47CD-998A-EEBB28F4F1C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212303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F83C6DA0-7A55-462E-97B2-03CF5F0B25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D77DD676-591E-4336-8DA7-425C62D9F8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F59C58C-BF5E-4A98-82A5-C15F24A18C6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6ECEDF-6A99-49BB-9967-7BECDB195271}" type="datetime1">
              <a:rPr lang="ko-KR" altLang="en-US" smtClean="0"/>
              <a:t>2020-10-07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2E211EA-003B-4A4C-A504-B7900F26A4C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19F954F-A257-4E40-9EC2-8BBDE1949AA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B8415A-7F06-47CD-998A-EEBB28F4F1C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08966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 /><Relationship Id="rId1" Type="http://schemas.openxmlformats.org/officeDocument/2006/relationships/slideLayout" Target="../slideLayouts/slideLayout1.xml" 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pnel.snu.ac.kr/" TargetMode="External" /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jung.pe.kr/" TargetMode="External" /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24E3F4D-DFEE-449D-A104-E52F11F880F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ko-KR" altLang="en-US" sz="5400" dirty="0"/>
              <a:t>한미이앤씨 신기술 </a:t>
            </a:r>
            <a:r>
              <a:rPr lang="en-US" altLang="ko-KR" sz="5400" dirty="0"/>
              <a:t>VISION</a:t>
            </a:r>
            <a:endParaRPr lang="ko-KR" altLang="en-US" sz="5400" dirty="0"/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445108DA-08A1-49B7-9439-0A01BA3A940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374771"/>
            <a:ext cx="9144000" cy="1655762"/>
          </a:xfrm>
        </p:spPr>
        <p:txBody>
          <a:bodyPr>
            <a:normAutofit/>
          </a:bodyPr>
          <a:lstStyle/>
          <a:p>
            <a:r>
              <a:rPr lang="ko-KR" altLang="en-US" sz="4800" dirty="0"/>
              <a:t>수소발전 연구개발 분야</a:t>
            </a:r>
            <a:endParaRPr lang="en-US" altLang="ko-KR" sz="4800" dirty="0"/>
          </a:p>
        </p:txBody>
      </p:sp>
      <p:pic>
        <p:nvPicPr>
          <p:cNvPr id="5" name="그림 4">
            <a:extLst>
              <a:ext uri="{FF2B5EF4-FFF2-40B4-BE49-F238E27FC236}">
                <a16:creationId xmlns:a16="http://schemas.microsoft.com/office/drawing/2014/main" id="{E6F8C5FB-69F4-4CE6-9F76-D84C25569A5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5166" y="212949"/>
            <a:ext cx="1706883" cy="4053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84301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C003CCE-3CA9-4A3B-8649-377CDA1CBC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상기 기술 </a:t>
            </a:r>
            <a:r>
              <a:rPr lang="en-US" altLang="ko-KR" dirty="0"/>
              <a:t>TEST BED </a:t>
            </a:r>
            <a:r>
              <a:rPr lang="ko-KR" altLang="en-US" dirty="0"/>
              <a:t>의 특징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09E2AD54-D40C-42E0-B29F-09DE429D43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lnSpc>
                <a:spcPct val="150000"/>
              </a:lnSpc>
            </a:pPr>
            <a:r>
              <a:rPr lang="ko-KR" altLang="en-US" dirty="0"/>
              <a:t>경기 양주 남면 </a:t>
            </a:r>
            <a:r>
              <a:rPr lang="ko-KR" altLang="en-US" dirty="0" err="1"/>
              <a:t>두곡리</a:t>
            </a:r>
            <a:r>
              <a:rPr lang="ko-KR" altLang="en-US" dirty="0"/>
              <a:t> 소재 </a:t>
            </a:r>
            <a:r>
              <a:rPr lang="en-US" altLang="ko-KR" dirty="0"/>
              <a:t>20MW (</a:t>
            </a:r>
            <a:r>
              <a:rPr lang="ko-KR" altLang="en-US" dirty="0"/>
              <a:t>동서발전 </a:t>
            </a:r>
            <a:r>
              <a:rPr lang="en-US" altLang="ko-KR" dirty="0"/>
              <a:t>RED </a:t>
            </a:r>
            <a:r>
              <a:rPr lang="ko-KR" altLang="en-US" dirty="0"/>
              <a:t>계약으로 </a:t>
            </a:r>
            <a:r>
              <a:rPr lang="en-US" altLang="ko-KR" dirty="0"/>
              <a:t>IRR 6% </a:t>
            </a:r>
            <a:r>
              <a:rPr lang="ko-KR" altLang="en-US" dirty="0"/>
              <a:t>이상 보장</a:t>
            </a:r>
            <a:r>
              <a:rPr lang="en-US" altLang="ko-KR" dirty="0"/>
              <a:t>) </a:t>
            </a:r>
            <a:r>
              <a:rPr lang="ko-KR" altLang="en-US" dirty="0"/>
              <a:t>수소 발전소 </a:t>
            </a:r>
            <a:r>
              <a:rPr lang="en-US" altLang="ko-KR" dirty="0"/>
              <a:t>(</a:t>
            </a:r>
            <a:r>
              <a:rPr lang="ko-KR" altLang="en-US" dirty="0"/>
              <a:t>상업용 발전소</a:t>
            </a:r>
            <a:r>
              <a:rPr lang="en-US" altLang="ko-KR" dirty="0"/>
              <a:t>)</a:t>
            </a:r>
            <a:r>
              <a:rPr lang="ko-KR" altLang="en-US" dirty="0"/>
              <a:t> </a:t>
            </a:r>
            <a:endParaRPr lang="en-US" altLang="ko-KR" dirty="0"/>
          </a:p>
          <a:p>
            <a:pPr>
              <a:lnSpc>
                <a:spcPct val="150000"/>
              </a:lnSpc>
            </a:pPr>
            <a:r>
              <a:rPr lang="ko-KR" altLang="en-US" dirty="0"/>
              <a:t>발전허가</a:t>
            </a:r>
            <a:r>
              <a:rPr lang="en-US" altLang="ko-KR" dirty="0"/>
              <a:t>,</a:t>
            </a:r>
            <a:r>
              <a:rPr lang="ko-KR" altLang="en-US" dirty="0"/>
              <a:t>개발허가</a:t>
            </a:r>
            <a:r>
              <a:rPr lang="en-US" altLang="ko-KR" dirty="0"/>
              <a:t>, </a:t>
            </a:r>
            <a:r>
              <a:rPr lang="ko-KR" altLang="en-US" dirty="0"/>
              <a:t>토목공사 완료</a:t>
            </a:r>
            <a:r>
              <a:rPr lang="en-US" altLang="ko-KR" dirty="0"/>
              <a:t>, </a:t>
            </a:r>
            <a:r>
              <a:rPr lang="ko-KR" altLang="en-US" dirty="0"/>
              <a:t>착공용이</a:t>
            </a:r>
            <a:r>
              <a:rPr lang="en-US" altLang="ko-KR" dirty="0"/>
              <a:t>, </a:t>
            </a:r>
            <a:r>
              <a:rPr lang="ko-KR" altLang="en-US" dirty="0"/>
              <a:t>선로 용량</a:t>
            </a:r>
            <a:r>
              <a:rPr lang="en-US" altLang="ko-KR" dirty="0"/>
              <a:t>, </a:t>
            </a:r>
            <a:r>
              <a:rPr lang="ko-KR" altLang="en-US" dirty="0"/>
              <a:t>민원이 전혀 없다</a:t>
            </a:r>
            <a:r>
              <a:rPr lang="en-US" altLang="ko-KR" dirty="0"/>
              <a:t>.</a:t>
            </a:r>
          </a:p>
          <a:p>
            <a:pPr>
              <a:lnSpc>
                <a:spcPct val="150000"/>
              </a:lnSpc>
            </a:pPr>
            <a:r>
              <a:rPr lang="ko-KR" altLang="en-US" dirty="0"/>
              <a:t>민간 최초 수도권 수소발전 서울 근교 소재로 견학 용이</a:t>
            </a:r>
            <a:endParaRPr lang="en-US" altLang="ko-KR" dirty="0"/>
          </a:p>
          <a:p>
            <a:pPr>
              <a:lnSpc>
                <a:spcPct val="150000"/>
              </a:lnSpc>
            </a:pPr>
            <a:r>
              <a:rPr lang="ko-KR" altLang="en-US" dirty="0"/>
              <a:t>서울대학교 </a:t>
            </a:r>
            <a:r>
              <a:rPr lang="en-US" altLang="ko-KR" dirty="0"/>
              <a:t>1</a:t>
            </a:r>
            <a:r>
              <a:rPr lang="ko-KR" altLang="en-US" dirty="0"/>
              <a:t>시간 거리로 수소 관련 사업 테스트베드 현장으로 용이</a:t>
            </a:r>
            <a:endParaRPr lang="en-US" altLang="ko-KR" dirty="0"/>
          </a:p>
          <a:p>
            <a:pPr>
              <a:lnSpc>
                <a:spcPct val="150000"/>
              </a:lnSpc>
            </a:pPr>
            <a:r>
              <a:rPr lang="ko-KR" altLang="en-US" dirty="0"/>
              <a:t>국내 최초의 수소 발전 민간 사업</a:t>
            </a:r>
            <a:endParaRPr lang="en-US" altLang="ko-KR" dirty="0"/>
          </a:p>
          <a:p>
            <a:pPr>
              <a:lnSpc>
                <a:spcPct val="150000"/>
              </a:lnSpc>
            </a:pPr>
            <a:r>
              <a:rPr lang="en-US" altLang="ko-KR" dirty="0"/>
              <a:t>21</a:t>
            </a:r>
            <a:r>
              <a:rPr lang="ko-KR" altLang="en-US" dirty="0"/>
              <a:t>세기 도시형 발전소 사업으로 선로 손실이 적다</a:t>
            </a:r>
            <a:r>
              <a:rPr lang="en-US" altLang="ko-KR" dirty="0"/>
              <a:t>.</a:t>
            </a:r>
          </a:p>
          <a:p>
            <a:pPr>
              <a:lnSpc>
                <a:spcPct val="150000"/>
              </a:lnSpc>
            </a:pPr>
            <a:r>
              <a:rPr lang="ko-KR" altLang="en-US" dirty="0"/>
              <a:t>국내 최초 수소 발전 재벌 </a:t>
            </a:r>
            <a:r>
              <a:rPr lang="en-US" altLang="ko-KR" dirty="0"/>
              <a:t>2</a:t>
            </a:r>
            <a:r>
              <a:rPr lang="ko-KR" altLang="en-US" dirty="0"/>
              <a:t>세가 아닌 </a:t>
            </a:r>
            <a:r>
              <a:rPr lang="ko-KR" altLang="en-US" i="1" u="sng" dirty="0"/>
              <a:t>신 지식인 </a:t>
            </a:r>
            <a:r>
              <a:rPr lang="ko-KR" altLang="en-US" dirty="0"/>
              <a:t>주도 사업</a:t>
            </a:r>
            <a:endParaRPr lang="en-US" altLang="ko-KR" dirty="0"/>
          </a:p>
          <a:p>
            <a:pPr>
              <a:lnSpc>
                <a:spcPct val="150000"/>
              </a:lnSpc>
            </a:pPr>
            <a:endParaRPr lang="en-US" altLang="ko-KR" dirty="0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4505B274-BE10-401F-ACD1-4F2EFB23FF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8415A-7F06-47CD-998A-EEBB28F4F1C0}" type="slidenum">
              <a:rPr lang="ko-KR" altLang="en-US" smtClean="0"/>
              <a:t>10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603302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C497BA5-68B7-42BC-8811-26B1B1C302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PRESIDENT </a:t>
            </a:r>
            <a:r>
              <a:rPr lang="ko-KR" altLang="en-US" dirty="0"/>
              <a:t>소개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93A24EA5-A8DF-4677-B501-C4ECD32E1F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altLang="ko-KR" dirty="0"/>
              <a:t>MIT </a:t>
            </a:r>
            <a:r>
              <a:rPr lang="ko-KR" altLang="en-US" dirty="0"/>
              <a:t>전기컴퓨터공학과 공학박사</a:t>
            </a:r>
            <a:endParaRPr lang="en-US" altLang="ko-KR" dirty="0"/>
          </a:p>
          <a:p>
            <a:pPr>
              <a:lnSpc>
                <a:spcPct val="150000"/>
              </a:lnSpc>
            </a:pPr>
            <a:r>
              <a:rPr lang="en-US" altLang="ko-KR" dirty="0">
                <a:hlinkClick r:id="rId2"/>
              </a:rPr>
              <a:t>www.epnel.snu.ac.kr</a:t>
            </a:r>
            <a:r>
              <a:rPr lang="en-US" altLang="ko-KR" dirty="0"/>
              <a:t> </a:t>
            </a:r>
            <a:endParaRPr lang="ko-KR" altLang="en-US" dirty="0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627D2A5A-D340-4053-A3BB-53592B0D4F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8415A-7F06-47CD-998A-EEBB28F4F1C0}" type="slidenum">
              <a:rPr lang="ko-KR" altLang="en-US" smtClean="0"/>
              <a:t>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835354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5C1767D-E2B4-41CB-8359-27D468B024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CEO </a:t>
            </a:r>
            <a:r>
              <a:rPr lang="ko-KR" altLang="en-US" dirty="0"/>
              <a:t>소개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888F63C6-EBDA-4F07-8BB7-EA0FE31214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ko-KR" altLang="en-US" dirty="0"/>
              <a:t>서울대학교 전기컴퓨터공학부 공학박사</a:t>
            </a:r>
            <a:endParaRPr lang="en-US" altLang="ko-KR" dirty="0"/>
          </a:p>
          <a:p>
            <a:pPr>
              <a:lnSpc>
                <a:spcPct val="150000"/>
              </a:lnSpc>
            </a:pPr>
            <a:r>
              <a:rPr lang="ko-KR" altLang="en-US" dirty="0"/>
              <a:t>미국전기기술사</a:t>
            </a:r>
            <a:r>
              <a:rPr lang="en-US" altLang="ko-KR" dirty="0"/>
              <a:t>/</a:t>
            </a:r>
            <a:r>
              <a:rPr lang="ko-KR" altLang="en-US" dirty="0"/>
              <a:t>한국전기기술사</a:t>
            </a:r>
            <a:endParaRPr lang="en-US" altLang="ko-KR" dirty="0"/>
          </a:p>
          <a:p>
            <a:pPr>
              <a:lnSpc>
                <a:spcPct val="150000"/>
              </a:lnSpc>
            </a:pPr>
            <a:r>
              <a:rPr lang="ko-KR" altLang="en-US" dirty="0"/>
              <a:t>미국소방기술사</a:t>
            </a:r>
            <a:r>
              <a:rPr lang="en-US" altLang="ko-KR" dirty="0"/>
              <a:t>/</a:t>
            </a:r>
            <a:r>
              <a:rPr lang="ko-KR" altLang="en-US" dirty="0"/>
              <a:t>한국소방기술사</a:t>
            </a:r>
            <a:endParaRPr lang="en-US" altLang="ko-KR" dirty="0"/>
          </a:p>
          <a:p>
            <a:pPr>
              <a:lnSpc>
                <a:spcPct val="150000"/>
              </a:lnSpc>
            </a:pPr>
            <a:r>
              <a:rPr lang="ko-KR" altLang="en-US" dirty="0"/>
              <a:t>미국기계기술사</a:t>
            </a:r>
            <a:endParaRPr lang="en-US" altLang="ko-KR" dirty="0"/>
          </a:p>
          <a:p>
            <a:pPr>
              <a:lnSpc>
                <a:spcPct val="150000"/>
              </a:lnSpc>
            </a:pPr>
            <a:r>
              <a:rPr lang="en-US" altLang="ko-KR" dirty="0">
                <a:hlinkClick r:id="rId2"/>
              </a:rPr>
              <a:t>www.sjung.pe.kr</a:t>
            </a:r>
            <a:r>
              <a:rPr lang="en-US" altLang="ko-KR" dirty="0"/>
              <a:t> </a:t>
            </a:r>
          </a:p>
          <a:p>
            <a:pPr>
              <a:lnSpc>
                <a:spcPct val="150000"/>
              </a:lnSpc>
            </a:pPr>
            <a:endParaRPr lang="en-US" altLang="ko-KR" dirty="0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85118012-A11D-4091-AAB6-04E113928F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8415A-7F06-47CD-998A-EEBB28F4F1C0}" type="slidenum">
              <a:rPr lang="ko-KR" altLang="en-US" smtClean="0"/>
              <a:t>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850822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D46BAF1-3F0D-48C1-92D2-6A6CA7E4A9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수소 발전의 특징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181475F6-3F7D-4E9C-B4DA-AAFF919188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ko-KR" altLang="en-US" dirty="0"/>
              <a:t>공간을 적게 차지 </a:t>
            </a:r>
            <a:r>
              <a:rPr lang="en-US" altLang="ko-KR" dirty="0"/>
              <a:t>(</a:t>
            </a:r>
            <a:r>
              <a:rPr lang="ko-KR" altLang="en-US" dirty="0"/>
              <a:t>태양광 면적 </a:t>
            </a:r>
            <a:r>
              <a:rPr lang="en-US" altLang="ko-KR" dirty="0"/>
              <a:t>50</a:t>
            </a:r>
            <a:r>
              <a:rPr lang="ko-KR" altLang="en-US" dirty="0"/>
              <a:t>배 차이</a:t>
            </a:r>
            <a:r>
              <a:rPr lang="en-US" altLang="ko-KR" dirty="0"/>
              <a:t>)</a:t>
            </a:r>
          </a:p>
          <a:p>
            <a:pPr>
              <a:lnSpc>
                <a:spcPct val="150000"/>
              </a:lnSpc>
            </a:pPr>
            <a:r>
              <a:rPr lang="en-US" altLang="ko-KR" dirty="0"/>
              <a:t>SOFC </a:t>
            </a:r>
            <a:r>
              <a:rPr lang="ko-KR" altLang="en-US" dirty="0"/>
              <a:t>사용으로 효율이 높다</a:t>
            </a:r>
            <a:r>
              <a:rPr lang="en-US" altLang="ko-KR" dirty="0"/>
              <a:t>. </a:t>
            </a:r>
            <a:r>
              <a:rPr lang="ko-KR" altLang="en-US" dirty="0"/>
              <a:t>수소 이온화 </a:t>
            </a:r>
            <a:r>
              <a:rPr lang="ko-KR" altLang="en-US" dirty="0" err="1"/>
              <a:t>기술으로</a:t>
            </a:r>
            <a:r>
              <a:rPr lang="ko-KR" altLang="en-US" dirty="0"/>
              <a:t> 안정성이 높다</a:t>
            </a:r>
            <a:endParaRPr lang="en-US" altLang="ko-KR" dirty="0"/>
          </a:p>
          <a:p>
            <a:pPr>
              <a:lnSpc>
                <a:spcPct val="150000"/>
              </a:lnSpc>
            </a:pPr>
            <a:r>
              <a:rPr lang="ko-KR" altLang="en-US" dirty="0"/>
              <a:t> </a:t>
            </a:r>
            <a:r>
              <a:rPr lang="en-US" altLang="ko-KR" dirty="0"/>
              <a:t>LNG </a:t>
            </a:r>
            <a:r>
              <a:rPr lang="ko-KR" altLang="en-US" dirty="0"/>
              <a:t>가스 사용으로 정유 플랜트 종사자의 일자리 창출에 기여</a:t>
            </a:r>
            <a:endParaRPr lang="en-US" altLang="ko-KR" dirty="0"/>
          </a:p>
          <a:p>
            <a:pPr>
              <a:lnSpc>
                <a:spcPct val="150000"/>
              </a:lnSpc>
            </a:pPr>
            <a:r>
              <a:rPr lang="ko-KR" altLang="en-US" dirty="0"/>
              <a:t>외관 민원이 가장 적다</a:t>
            </a:r>
            <a:r>
              <a:rPr lang="en-US" altLang="ko-KR" dirty="0"/>
              <a:t>. (</a:t>
            </a:r>
            <a:r>
              <a:rPr lang="ko-KR" altLang="en-US" dirty="0"/>
              <a:t>지중화 기술 확보 시 민원 제로</a:t>
            </a:r>
            <a:r>
              <a:rPr lang="en-US" altLang="ko-KR" dirty="0"/>
              <a:t>)</a:t>
            </a:r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B6CD5AE5-6509-45F7-AA72-25E7A8F56A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8415A-7F06-47CD-998A-EEBB28F4F1C0}" type="slidenum">
              <a:rPr lang="ko-KR" altLang="en-US" smtClean="0"/>
              <a:t>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675748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30AA1D5-A9F4-4899-8CC3-E11F5CA688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1. CO</a:t>
            </a:r>
            <a:r>
              <a:rPr lang="en-US" altLang="ko-KR" baseline="-25000" dirty="0"/>
              <a:t>2</a:t>
            </a:r>
            <a:r>
              <a:rPr lang="en-US" altLang="ko-KR" dirty="0"/>
              <a:t> </a:t>
            </a:r>
            <a:r>
              <a:rPr lang="ko-KR" altLang="en-US" dirty="0"/>
              <a:t>포집 기술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EB74BF3B-5359-4055-B476-BA9B302E24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lnSpc>
                <a:spcPct val="150000"/>
              </a:lnSpc>
            </a:pPr>
            <a:r>
              <a:rPr lang="en-US" altLang="ko-KR" dirty="0"/>
              <a:t>LNG </a:t>
            </a:r>
            <a:r>
              <a:rPr lang="ko-KR" altLang="en-US" dirty="0"/>
              <a:t>연료로부터 수소 분리 기술의 한계</a:t>
            </a:r>
            <a:r>
              <a:rPr lang="en-US" altLang="ko-KR" dirty="0"/>
              <a:t>:  </a:t>
            </a:r>
            <a:r>
              <a:rPr lang="ko-KR" altLang="en-US" dirty="0" err="1"/>
              <a:t>연료개질장치</a:t>
            </a:r>
            <a:r>
              <a:rPr lang="en-US" altLang="ko-KR" dirty="0"/>
              <a:t>(</a:t>
            </a:r>
            <a:r>
              <a:rPr lang="ko-KR" altLang="en-US" dirty="0"/>
              <a:t>수소발생장치</a:t>
            </a:r>
            <a:r>
              <a:rPr lang="en-US" altLang="ko-KR" dirty="0"/>
              <a:t>) </a:t>
            </a:r>
            <a:r>
              <a:rPr lang="ko-KR" altLang="en-US" dirty="0"/>
              <a:t>의 </a:t>
            </a:r>
            <a:r>
              <a:rPr lang="en-US" altLang="ko-KR" dirty="0"/>
              <a:t>CO2 </a:t>
            </a:r>
            <a:r>
              <a:rPr lang="ko-KR" altLang="en-US" dirty="0"/>
              <a:t>발생으로 그레이 수소 오명 및 </a:t>
            </a:r>
            <a:r>
              <a:rPr lang="en-US" altLang="ko-KR" dirty="0"/>
              <a:t>REC(</a:t>
            </a:r>
            <a:r>
              <a:rPr lang="ko-KR" altLang="en-US" dirty="0"/>
              <a:t>정부보조금</a:t>
            </a:r>
            <a:r>
              <a:rPr lang="en-US" altLang="ko-KR" dirty="0"/>
              <a:t>) 2.0 </a:t>
            </a:r>
            <a:r>
              <a:rPr lang="ko-KR" altLang="en-US" dirty="0"/>
              <a:t>에 대한 논란</a:t>
            </a:r>
            <a:endParaRPr lang="en-US" altLang="ko-KR" dirty="0"/>
          </a:p>
          <a:p>
            <a:pPr>
              <a:lnSpc>
                <a:spcPct val="150000"/>
              </a:lnSpc>
            </a:pPr>
            <a:r>
              <a:rPr lang="ko-KR" altLang="en-US" b="0" i="0" dirty="0">
                <a:solidFill>
                  <a:srgbClr val="3C3E4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이산화탄소를 </a:t>
            </a:r>
            <a:r>
              <a:rPr lang="ko-KR" altLang="en-US" b="0" i="0" dirty="0" err="1">
                <a:solidFill>
                  <a:srgbClr val="3C3E4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포집하는</a:t>
            </a:r>
            <a:r>
              <a:rPr lang="ko-KR" altLang="en-US" b="0" i="0" dirty="0">
                <a:solidFill>
                  <a:srgbClr val="3C3E4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 기술로</a:t>
            </a:r>
            <a:r>
              <a:rPr lang="en-US" altLang="ko-KR" b="0" i="0" dirty="0">
                <a:solidFill>
                  <a:srgbClr val="3C3E4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ko-KR" altLang="en-US" b="0" i="0" dirty="0">
                <a:solidFill>
                  <a:srgbClr val="3C3E4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공기 중의 이산화탄소를 포획하여 물에 녹이는 촉매 개발에 </a:t>
            </a:r>
            <a:r>
              <a:rPr lang="ko-KR" altLang="en-US" b="0" i="0" dirty="0" err="1">
                <a:solidFill>
                  <a:srgbClr val="3C3E4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탄산탈수효소의</a:t>
            </a:r>
            <a:r>
              <a:rPr lang="ko-KR" altLang="en-US" b="0" i="0" dirty="0">
                <a:solidFill>
                  <a:srgbClr val="3C3E4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 작용원리를 적용</a:t>
            </a:r>
            <a:endParaRPr lang="en-US" altLang="ko-KR" b="0" i="0" dirty="0">
              <a:solidFill>
                <a:srgbClr val="3C3E40"/>
              </a:solidFill>
              <a:effectLst/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>
              <a:lnSpc>
                <a:spcPct val="150000"/>
              </a:lnSpc>
            </a:pPr>
            <a:r>
              <a:rPr lang="ko-KR" altLang="en-US" dirty="0"/>
              <a:t>스마트 홈에 적용 </a:t>
            </a:r>
            <a:r>
              <a:rPr lang="en-US" altLang="ko-KR" dirty="0"/>
              <a:t>(</a:t>
            </a:r>
            <a:r>
              <a:rPr lang="ko-KR" altLang="en-US" dirty="0"/>
              <a:t>미세먼지 공기청정기 기능 </a:t>
            </a:r>
            <a:r>
              <a:rPr lang="en-US" altLang="ko-KR" dirty="0"/>
              <a:t>+ </a:t>
            </a:r>
            <a:r>
              <a:rPr lang="ko-KR" altLang="en-US" dirty="0"/>
              <a:t>가정내 </a:t>
            </a:r>
            <a:r>
              <a:rPr lang="en-US" altLang="ko-KR" dirty="0"/>
              <a:t>CO2 </a:t>
            </a:r>
            <a:r>
              <a:rPr lang="ko-KR" altLang="en-US" dirty="0"/>
              <a:t>흡수 기능 부가</a:t>
            </a:r>
            <a:r>
              <a:rPr lang="en-US" altLang="ko-KR" dirty="0"/>
              <a:t>)</a:t>
            </a:r>
          </a:p>
          <a:p>
            <a:pPr>
              <a:lnSpc>
                <a:spcPct val="150000"/>
              </a:lnSpc>
            </a:pPr>
            <a:r>
              <a:rPr lang="ko-KR" altLang="en-US" dirty="0"/>
              <a:t>협력업체</a:t>
            </a:r>
            <a:r>
              <a:rPr lang="en-US" altLang="ko-KR" dirty="0"/>
              <a:t>: </a:t>
            </a:r>
            <a:r>
              <a:rPr lang="ko-KR" altLang="en-US" dirty="0"/>
              <a:t>서울대학교 및 울산 유니스트</a:t>
            </a:r>
            <a:endParaRPr lang="en-US" altLang="ko-KR" dirty="0"/>
          </a:p>
          <a:p>
            <a:pPr>
              <a:lnSpc>
                <a:spcPct val="150000"/>
              </a:lnSpc>
            </a:pPr>
            <a:r>
              <a:rPr lang="ko-KR" altLang="en-US" dirty="0" err="1"/>
              <a:t>개발시</a:t>
            </a:r>
            <a:r>
              <a:rPr lang="ko-KR" altLang="en-US" dirty="0"/>
              <a:t> 구매처 </a:t>
            </a:r>
            <a:r>
              <a:rPr lang="en-US" altLang="ko-KR" dirty="0"/>
              <a:t>: </a:t>
            </a:r>
            <a:r>
              <a:rPr lang="ko-KR" altLang="en-US" dirty="0"/>
              <a:t>동서발전 등 수소발전 발전사</a:t>
            </a:r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9440D727-CC86-4677-8B05-B6AF0EF20D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8415A-7F06-47CD-998A-EEBB28F4F1C0}" type="slidenum">
              <a:rPr lang="ko-KR" altLang="en-US" smtClean="0"/>
              <a:t>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518340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21AF163-852B-436D-B3DD-2563278B62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2. </a:t>
            </a:r>
            <a:r>
              <a:rPr lang="ko-KR" altLang="en-US" dirty="0"/>
              <a:t>수소 발전소 지중화 설계 기술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2C88E844-67D8-4CFE-BC59-9209BEE865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ko-KR" altLang="en-US" dirty="0"/>
              <a:t>지상 공간을 지역 주민에게 기부 체납 및 친환경 공원 조성을 통해 민원 문제로부터 자유롭다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지상 공간을 </a:t>
            </a:r>
            <a:r>
              <a:rPr lang="ko-KR" altLang="en-US" dirty="0" err="1"/>
              <a:t>수소차</a:t>
            </a:r>
            <a:r>
              <a:rPr lang="ko-KR" altLang="en-US" dirty="0"/>
              <a:t> 충전소 설치하여 현대 수소 자동차의 국가 경쟁력 향상</a:t>
            </a:r>
            <a:endParaRPr lang="en-US" altLang="ko-KR" dirty="0"/>
          </a:p>
          <a:p>
            <a:r>
              <a:rPr lang="ko-KR" altLang="en-US" dirty="0"/>
              <a:t>대표의 공조 냉동</a:t>
            </a:r>
            <a:r>
              <a:rPr lang="en-US" altLang="ko-KR" dirty="0"/>
              <a:t>(HVAC) </a:t>
            </a:r>
            <a:r>
              <a:rPr lang="ko-KR" altLang="en-US" dirty="0"/>
              <a:t>미국 기술 보유 </a:t>
            </a:r>
            <a:r>
              <a:rPr lang="en-US" altLang="ko-KR" dirty="0"/>
              <a:t>: </a:t>
            </a:r>
            <a:r>
              <a:rPr lang="ko-KR" altLang="en-US" dirty="0"/>
              <a:t>미국 기계 기술사</a:t>
            </a:r>
            <a:r>
              <a:rPr lang="en-US" altLang="ko-KR" dirty="0"/>
              <a:t>, </a:t>
            </a:r>
            <a:r>
              <a:rPr lang="ko-KR" altLang="en-US" dirty="0"/>
              <a:t>미국 소방 기술사</a:t>
            </a:r>
            <a:endParaRPr lang="en-US" altLang="ko-KR" dirty="0"/>
          </a:p>
          <a:p>
            <a:r>
              <a:rPr lang="en-US" altLang="ko-KR" dirty="0"/>
              <a:t> </a:t>
            </a:r>
            <a:r>
              <a:rPr lang="ko-KR" altLang="en-US" dirty="0"/>
              <a:t>협력업체 </a:t>
            </a:r>
            <a:r>
              <a:rPr lang="en-US" altLang="ko-KR" dirty="0"/>
              <a:t>: </a:t>
            </a:r>
            <a:r>
              <a:rPr lang="ko-KR" altLang="en-US" dirty="0"/>
              <a:t>한국종합기술 </a:t>
            </a:r>
            <a:r>
              <a:rPr lang="en-US" altLang="ko-KR" dirty="0"/>
              <a:t>(</a:t>
            </a:r>
            <a:r>
              <a:rPr lang="ko-KR" altLang="en-US" dirty="0"/>
              <a:t>연료전지사업 설계 실적보유</a:t>
            </a:r>
            <a:r>
              <a:rPr lang="en-US" altLang="ko-KR" dirty="0"/>
              <a:t>)</a:t>
            </a:r>
          </a:p>
          <a:p>
            <a:endParaRPr lang="ko-KR" altLang="en-US" dirty="0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77B8CD90-06D6-4DF3-B07A-E6D24D3788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8415A-7F06-47CD-998A-EEBB28F4F1C0}" type="slidenum">
              <a:rPr lang="ko-KR" altLang="en-US" smtClean="0"/>
              <a:t>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518697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DB4E0A8-CBD4-44E1-820C-0F918C9274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3. SOFC </a:t>
            </a:r>
            <a:r>
              <a:rPr lang="ko-KR" altLang="en-US" dirty="0"/>
              <a:t>타입의 국산화 기술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891EBB5-0D25-44C4-9E7B-E8116E76C5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/>
              <a:t>미국 블룸 에너지 수소연료전지</a:t>
            </a:r>
            <a:r>
              <a:rPr lang="en-US" altLang="ko-KR" dirty="0"/>
              <a:t>(FUEL CELL) </a:t>
            </a:r>
            <a:r>
              <a:rPr lang="ko-KR" altLang="en-US" dirty="0"/>
              <a:t>가 효율은 국내 최고이나</a:t>
            </a:r>
            <a:r>
              <a:rPr lang="en-US" altLang="ko-KR" dirty="0"/>
              <a:t>, </a:t>
            </a:r>
            <a:r>
              <a:rPr lang="ko-KR" altLang="en-US" dirty="0"/>
              <a:t>자재 시공 독점권을 가진 </a:t>
            </a:r>
            <a:r>
              <a:rPr lang="en-US" altLang="ko-KR" dirty="0"/>
              <a:t>SK </a:t>
            </a:r>
            <a:r>
              <a:rPr lang="ko-KR" altLang="en-US" dirty="0"/>
              <a:t>건설의  국산화 미흡으로 국내 논란 가중</a:t>
            </a:r>
            <a:endParaRPr lang="en-US" altLang="ko-KR" dirty="0"/>
          </a:p>
          <a:p>
            <a:r>
              <a:rPr lang="ko-KR" altLang="en-US" dirty="0"/>
              <a:t> 협력업체</a:t>
            </a:r>
            <a:r>
              <a:rPr lang="en-US" altLang="ko-KR" dirty="0"/>
              <a:t>: </a:t>
            </a:r>
            <a:r>
              <a:rPr lang="ko-KR" altLang="en-US" dirty="0"/>
              <a:t>파인이엠텍 </a:t>
            </a:r>
            <a:r>
              <a:rPr lang="en-US" altLang="ko-KR" dirty="0"/>
              <a:t>(UPS, ESS </a:t>
            </a:r>
            <a:r>
              <a:rPr lang="ko-KR" altLang="en-US" dirty="0"/>
              <a:t>삼성전자 </a:t>
            </a:r>
            <a:r>
              <a:rPr lang="en-US" altLang="ko-KR" dirty="0"/>
              <a:t>1</a:t>
            </a:r>
            <a:r>
              <a:rPr lang="ko-KR" altLang="en-US" dirty="0"/>
              <a:t>차 벤더 실적 보유</a:t>
            </a:r>
            <a:r>
              <a:rPr lang="en-US" altLang="ko-KR" dirty="0"/>
              <a:t>)</a:t>
            </a:r>
            <a:endParaRPr lang="ko-KR" altLang="en-US" dirty="0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B1D4E751-24BB-424B-B3B8-1DE1F420FF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8415A-7F06-47CD-998A-EEBB28F4F1C0}" type="slidenum">
              <a:rPr lang="ko-KR" altLang="en-US" smtClean="0"/>
              <a:t>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399493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8CD08E9-4391-4963-BDB1-EEF3BB09AF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4. </a:t>
            </a:r>
            <a:r>
              <a:rPr lang="ko-KR" altLang="en-US" dirty="0"/>
              <a:t>수전해 수소 생산 기술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3F056C18-A9C0-4060-AD2A-972C373572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/>
              <a:t>LNG </a:t>
            </a:r>
            <a:r>
              <a:rPr lang="ko-KR" altLang="en-US" dirty="0"/>
              <a:t>연료비 절감</a:t>
            </a:r>
            <a:endParaRPr lang="en-US" altLang="ko-KR" dirty="0"/>
          </a:p>
          <a:p>
            <a:r>
              <a:rPr lang="ko-KR" altLang="en-US" dirty="0"/>
              <a:t>물에서 수소 채취</a:t>
            </a:r>
            <a:endParaRPr lang="en-US" altLang="ko-KR" dirty="0"/>
          </a:p>
          <a:p>
            <a:r>
              <a:rPr lang="ko-KR" altLang="en-US" dirty="0"/>
              <a:t>그린 수소</a:t>
            </a:r>
            <a:endParaRPr lang="en-US" altLang="ko-KR" dirty="0"/>
          </a:p>
          <a:p>
            <a:r>
              <a:rPr lang="ko-KR" altLang="en-US" dirty="0"/>
              <a:t>협력업체 </a:t>
            </a:r>
            <a:r>
              <a:rPr lang="en-US" altLang="ko-KR" dirty="0"/>
              <a:t>: </a:t>
            </a:r>
            <a:r>
              <a:rPr lang="ko-KR" altLang="en-US" dirty="0"/>
              <a:t>서울대학교</a:t>
            </a:r>
            <a:r>
              <a:rPr lang="en-US" altLang="ko-KR" dirty="0"/>
              <a:t>, </a:t>
            </a:r>
            <a:r>
              <a:rPr lang="ko-KR" altLang="en-US" dirty="0"/>
              <a:t>울산 유니스트</a:t>
            </a:r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9ADF6578-2C41-423E-9BCD-01AF7FCA6C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8415A-7F06-47CD-998A-EEBB28F4F1C0}" type="slidenum">
              <a:rPr lang="ko-KR" altLang="en-US" smtClean="0"/>
              <a:t>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877548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FA19F08-3B78-4073-9211-52A7CD8C42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5. </a:t>
            </a:r>
            <a:r>
              <a:rPr lang="ko-KR" altLang="en-US" dirty="0"/>
              <a:t>수소 발전소 </a:t>
            </a:r>
            <a:r>
              <a:rPr lang="en-US" altLang="ko-KR" dirty="0"/>
              <a:t>EMS </a:t>
            </a:r>
            <a:r>
              <a:rPr lang="ko-KR" altLang="en-US" dirty="0"/>
              <a:t>기술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C1E7A4B2-C8D7-4E89-8275-26BBDE462E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/>
              <a:t>관련기술 특허 출원 중 </a:t>
            </a:r>
            <a:r>
              <a:rPr lang="en-US" altLang="ko-KR" dirty="0"/>
              <a:t>(</a:t>
            </a:r>
            <a:r>
              <a:rPr lang="ko-KR" altLang="en-US" dirty="0"/>
              <a:t>미국특허</a:t>
            </a:r>
            <a:r>
              <a:rPr lang="en-US" altLang="ko-KR" dirty="0"/>
              <a:t>/</a:t>
            </a:r>
            <a:r>
              <a:rPr lang="ko-KR" altLang="en-US" dirty="0"/>
              <a:t>한국특허</a:t>
            </a:r>
            <a:r>
              <a:rPr lang="en-US" altLang="ko-KR" dirty="0"/>
              <a:t>)</a:t>
            </a:r>
          </a:p>
          <a:p>
            <a:r>
              <a:rPr lang="ko-KR" altLang="en-US" dirty="0"/>
              <a:t>수소 연료 전지 발전소의 원격 모니터링 및 원격 최적 제어</a:t>
            </a:r>
            <a:endParaRPr lang="en-US" altLang="ko-KR" dirty="0"/>
          </a:p>
          <a:p>
            <a:r>
              <a:rPr lang="ko-KR" altLang="en-US" dirty="0"/>
              <a:t>안정성 확보</a:t>
            </a:r>
            <a:endParaRPr lang="en-US" altLang="ko-KR" dirty="0"/>
          </a:p>
          <a:p>
            <a:r>
              <a:rPr lang="ko-KR" altLang="en-US" dirty="0"/>
              <a:t>최적 제어</a:t>
            </a:r>
            <a:endParaRPr lang="en-US" altLang="ko-KR" dirty="0"/>
          </a:p>
          <a:p>
            <a:r>
              <a:rPr lang="en-US" altLang="ko-KR" dirty="0"/>
              <a:t>AI </a:t>
            </a:r>
            <a:r>
              <a:rPr lang="ko-KR" altLang="en-US" dirty="0"/>
              <a:t>기술 적용</a:t>
            </a:r>
            <a:endParaRPr lang="en-US" altLang="ko-KR" dirty="0"/>
          </a:p>
          <a:p>
            <a:r>
              <a:rPr lang="ko-KR" altLang="en-US" dirty="0"/>
              <a:t>발전량 예측 </a:t>
            </a:r>
            <a:r>
              <a:rPr lang="en-US" altLang="ko-KR" dirty="0"/>
              <a:t>(</a:t>
            </a:r>
            <a:r>
              <a:rPr lang="ko-KR" altLang="en-US" dirty="0"/>
              <a:t>수소생산량 체크 포함</a:t>
            </a:r>
            <a:r>
              <a:rPr lang="en-US" altLang="ko-KR" dirty="0"/>
              <a:t>)</a:t>
            </a:r>
            <a:r>
              <a:rPr lang="ko-KR" altLang="en-US" dirty="0"/>
              <a:t> </a:t>
            </a:r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5D7CEBDC-E198-493E-AD12-E88E9E3329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8415A-7F06-47CD-998A-EEBB28F4F1C0}" type="slidenum">
              <a:rPr lang="ko-KR" altLang="en-US" smtClean="0"/>
              <a:t>9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068032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</TotalTime>
  <Words>419</Words>
  <Application>Microsoft Office PowerPoint</Application>
  <PresentationFormat>와이드스크린</PresentationFormat>
  <Paragraphs>59</Paragraphs>
  <Slides>10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10</vt:i4>
      </vt:variant>
    </vt:vector>
  </HeadingPairs>
  <TitlesOfParts>
    <vt:vector size="11" baseType="lpstr">
      <vt:lpstr>Office 테마</vt:lpstr>
      <vt:lpstr>한미이앤씨 신기술 VISION</vt:lpstr>
      <vt:lpstr>PRESIDENT 소개</vt:lpstr>
      <vt:lpstr>CEO 소개</vt:lpstr>
      <vt:lpstr>수소 발전의 특징</vt:lpstr>
      <vt:lpstr>1. CO2 포집 기술</vt:lpstr>
      <vt:lpstr>2. 수소 발전소 지중화 설계 기술</vt:lpstr>
      <vt:lpstr>3. SOFC 타입의 국산화 기술</vt:lpstr>
      <vt:lpstr>4. 수전해 수소 생산 기술</vt:lpstr>
      <vt:lpstr>5. 수소 발전소 EMS 기술</vt:lpstr>
      <vt:lpstr>상기 기술 TEST BED 의 특징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수소발전 연구개발 분야</dc:title>
  <dc:creator>Gang Prof.</dc:creator>
  <cp:lastModifiedBy>S.Jung, Ph.D.,P.E.</cp:lastModifiedBy>
  <cp:revision>7</cp:revision>
  <dcterms:created xsi:type="dcterms:W3CDTF">2020-10-06T15:06:09Z</dcterms:created>
  <dcterms:modified xsi:type="dcterms:W3CDTF">2020-10-06T15:57:49Z</dcterms:modified>
</cp:coreProperties>
</file>